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5E82"/>
    <a:srgbClr val="322345"/>
    <a:srgbClr val="DCDE01"/>
    <a:srgbClr val="5000FF"/>
    <a:srgbClr val="81729B"/>
    <a:srgbClr val="4F386D"/>
    <a:srgbClr val="AEAF01"/>
    <a:srgbClr val="D0D201"/>
    <a:srgbClr val="4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71" d="100"/>
          <a:sy n="171" d="100"/>
        </p:scale>
        <p:origin x="-104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8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5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76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1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230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59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5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8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32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47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6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47354-81B8-9442-A56E-810E86B7BC42}" type="datetimeFigureOut">
              <a:rPr lang="en-US" smtClean="0"/>
              <a:t>9/11/13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0B061-8E40-0944-8666-16E6B5337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2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6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32" b="90232" l="5814" r="9418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4732" y="1144461"/>
            <a:ext cx="5938763" cy="35346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24305" y="1939162"/>
            <a:ext cx="52270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arker Felt"/>
                <a:cs typeface="Marker Felt"/>
              </a:rPr>
              <a:t>Dawg</a:t>
            </a:r>
            <a:r>
              <a:rPr lang="en-US" sz="800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arker Felt"/>
                <a:cs typeface="Marker Felt"/>
              </a:rPr>
              <a:t> </a:t>
            </a:r>
            <a:r>
              <a:rPr lang="en-US" sz="8000" dirty="0" smtClean="0">
                <a:solidFill>
                  <a:srgbClr val="AEAF01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arker Felt"/>
                <a:cs typeface="Marker Felt"/>
              </a:rPr>
              <a:t>Pizza</a:t>
            </a:r>
            <a:endParaRPr lang="en-US" sz="8000" dirty="0">
              <a:solidFill>
                <a:srgbClr val="AEAF01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Marker Felt"/>
              <a:cs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8580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1210" y="185677"/>
            <a:ext cx="5711054" cy="6053088"/>
          </a:xfrm>
          <a:prstGeom prst="rect">
            <a:avLst/>
          </a:prstGeom>
          <a:gradFill flip="none" rotWithShape="1">
            <a:gsLst>
              <a:gs pos="0">
                <a:srgbClr val="322345"/>
              </a:gs>
              <a:gs pos="100000">
                <a:srgbClr val="6A5E82"/>
              </a:gs>
            </a:gsLst>
            <a:lin ang="5880000" scaled="0"/>
            <a:tileRect/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20850" y="615723"/>
            <a:ext cx="52270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rgbClr val="FFFF00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Marker Felt"/>
                <a:cs typeface="Marker Felt"/>
              </a:rPr>
              <a:t>Dawg Pizza</a:t>
            </a:r>
            <a:endParaRPr lang="en-US" sz="8000" dirty="0">
              <a:solidFill>
                <a:srgbClr val="FFFF00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Marker Felt"/>
              <a:cs typeface="Marker Fe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273" l="333" r="996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8106" y="2240860"/>
            <a:ext cx="38100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67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41729" y="1574575"/>
            <a:ext cx="3553213" cy="25994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01901" y="3535300"/>
            <a:ext cx="1697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rker Felt"/>
                <a:cs typeface="Marker Felt"/>
              </a:rPr>
              <a:t>Dawg Pizza</a:t>
            </a:r>
            <a:endParaRPr lang="en-US" sz="2400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arker Felt"/>
              <a:cs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2529479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</Words>
  <Application>Microsoft Macintosh PowerPoint</Application>
  <PresentationFormat>On-screen Show (4:3)</PresentationFormat>
  <Paragraphs>3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Stearns</dc:creator>
  <cp:lastModifiedBy>Dave Stearns</cp:lastModifiedBy>
  <cp:revision>5</cp:revision>
  <dcterms:created xsi:type="dcterms:W3CDTF">2013-09-11T19:56:56Z</dcterms:created>
  <dcterms:modified xsi:type="dcterms:W3CDTF">2013-09-11T21:38:39Z</dcterms:modified>
</cp:coreProperties>
</file>

<file path=docProps/thumbnail.jpeg>
</file>